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 showSpecialPlsOnTitleSld="0" firstSlideNum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y="685800" x="1143000"/>
            <a:ext cy="3429000" cx="4572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2" name="Shape 1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4" name="Shape 1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7" name="Shape 2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y="2130425" x="685800"/>
            <a:ext cy="147002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y="3886200" x="1371600"/>
            <a:ext cy="1752600" cx="640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/>
            </a:lvl1pPr>
            <a:lvl2pPr algn="ctr" rtl="0" marR="0" indent="0" marL="457200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algn="ctr" rtl="0" marR="0" indent="0" marL="91440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algn="ctr" rtl="0" marR="0" indent="0" marL="13716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algn="ctr" rtl="0" marR="0" indent="0" marL="18288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algn="ctr" rtl="0" marR="0" indent="0" marL="22860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algn="ctr" rtl="0" marR="0" indent="0" marL="27432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algn="ctr" rtl="0" marR="0" indent="0" marL="32004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algn="ctr" rtl="0" marR="0" indent="0" marL="36576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y="-251618" x="2309018"/>
            <a:ext cy="8229600" cx="452596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y="2171700" x="4732337"/>
            <a:ext cy="2057400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y="190500" x="541337"/>
            <a:ext cy="6019799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rtl="0" indent="0" marL="4572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rtl="0" indent="0" marL="9144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rtl="0" indent="0" marL="13716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rtl="0" indent="0" marL="18288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rtl="0" indent="0" marL="22860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rtl="0" indent="0" marL="27432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rtl="0" indent="0" marL="32004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rtl="0" indent="0" marL="365760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600200" x="457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y="1600200" x="4648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Calibri"/>
              <a:buNone/>
              <a:defRPr/>
            </a:lvl1pPr>
            <a:lvl2pPr rtl="0" indent="0" marL="457200">
              <a:spcBef>
                <a:spcPts val="0"/>
              </a:spcBef>
              <a:buFont typeface="Calibri"/>
              <a:buNone/>
              <a:defRPr/>
            </a:lvl2pPr>
            <a:lvl3pPr rtl="0" indent="0" marL="914400">
              <a:spcBef>
                <a:spcPts val="0"/>
              </a:spcBef>
              <a:buFont typeface="Calibri"/>
              <a:buNone/>
              <a:defRPr/>
            </a:lvl3pPr>
            <a:lvl4pPr rtl="0" indent="0" marL="1371600">
              <a:spcBef>
                <a:spcPts val="0"/>
              </a:spcBef>
              <a:buFont typeface="Calibri"/>
              <a:buNone/>
              <a:defRPr/>
            </a:lvl4pPr>
            <a:lvl5pPr rtl="0" indent="0" marL="1828800">
              <a:spcBef>
                <a:spcPts val="0"/>
              </a:spcBef>
              <a:buFont typeface="Calibri"/>
              <a:buNone/>
              <a:defRPr/>
            </a:lvl5pPr>
            <a:lvl6pPr rtl="0" indent="0" marL="2286000">
              <a:spcBef>
                <a:spcPts val="0"/>
              </a:spcBef>
              <a:buFont typeface="Calibri"/>
              <a:buNone/>
              <a:defRPr/>
            </a:lvl6pPr>
            <a:lvl7pPr rtl="0" indent="0" marL="2743200">
              <a:spcBef>
                <a:spcPts val="0"/>
              </a:spcBef>
              <a:buFont typeface="Calibri"/>
              <a:buNone/>
              <a:defRPr/>
            </a:lvl7pPr>
            <a:lvl8pPr rtl="0" indent="0" marL="3200400">
              <a:spcBef>
                <a:spcPts val="0"/>
              </a:spcBef>
              <a:buFont typeface="Calibri"/>
              <a:buNone/>
              <a:defRPr/>
            </a:lvl8pPr>
            <a:lvl9pPr rtl="0" indent="0" marL="365760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spcBef>
                <a:spcPts val="0"/>
              </a:spcBef>
              <a:buFont typeface="Calibri"/>
              <a:buNone/>
              <a:defRPr/>
            </a:lvl1pPr>
            <a:lvl2pPr rtl="0" indent="0" marL="457200">
              <a:spcBef>
                <a:spcPts val="0"/>
              </a:spcBef>
              <a:buFont typeface="Calibri"/>
              <a:buNone/>
              <a:defRPr/>
            </a:lvl2pPr>
            <a:lvl3pPr rtl="0" indent="0" marL="914400">
              <a:spcBef>
                <a:spcPts val="0"/>
              </a:spcBef>
              <a:buFont typeface="Calibri"/>
              <a:buNone/>
              <a:defRPr/>
            </a:lvl3pPr>
            <a:lvl4pPr rtl="0" indent="0" marL="1371600">
              <a:spcBef>
                <a:spcPts val="0"/>
              </a:spcBef>
              <a:buFont typeface="Calibri"/>
              <a:buNone/>
              <a:defRPr/>
            </a:lvl4pPr>
            <a:lvl5pPr rtl="0" indent="0" marL="1828800">
              <a:spcBef>
                <a:spcPts val="0"/>
              </a:spcBef>
              <a:buFont typeface="Calibri"/>
              <a:buNone/>
              <a:defRPr/>
            </a:lvl5pPr>
            <a:lvl6pPr rtl="0" indent="0" marL="2286000">
              <a:spcBef>
                <a:spcPts val="0"/>
              </a:spcBef>
              <a:buFont typeface="Calibri"/>
              <a:buNone/>
              <a:defRPr/>
            </a:lvl6pPr>
            <a:lvl7pPr rtl="0" indent="0" marL="2743200">
              <a:spcBef>
                <a:spcPts val="0"/>
              </a:spcBef>
              <a:buFont typeface="Calibri"/>
              <a:buNone/>
              <a:defRPr/>
            </a:lvl7pPr>
            <a:lvl8pPr rtl="0" indent="0" marL="3200400">
              <a:spcBef>
                <a:spcPts val="0"/>
              </a:spcBef>
              <a:buFont typeface="Calibri"/>
              <a:buNone/>
              <a:defRPr/>
            </a:lvl8pPr>
            <a:lvl9pPr rtl="0" indent="0" marL="365760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Calibri"/>
              <a:buNone/>
              <a:defRPr/>
            </a:lvl1pPr>
            <a:lvl2pPr rtl="0" indent="0" marL="457200">
              <a:spcBef>
                <a:spcPts val="0"/>
              </a:spcBef>
              <a:buFont typeface="Calibri"/>
              <a:buNone/>
              <a:defRPr/>
            </a:lvl2pPr>
            <a:lvl3pPr rtl="0" indent="0" marL="914400">
              <a:spcBef>
                <a:spcPts val="0"/>
              </a:spcBef>
              <a:buFont typeface="Calibri"/>
              <a:buNone/>
              <a:defRPr/>
            </a:lvl3pPr>
            <a:lvl4pPr rtl="0" indent="0" marL="1371600">
              <a:spcBef>
                <a:spcPts val="0"/>
              </a:spcBef>
              <a:buFont typeface="Calibri"/>
              <a:buNone/>
              <a:defRPr/>
            </a:lvl4pPr>
            <a:lvl5pPr rtl="0" indent="0" marL="1828800">
              <a:spcBef>
                <a:spcPts val="0"/>
              </a:spcBef>
              <a:buFont typeface="Calibri"/>
              <a:buNone/>
              <a:defRPr/>
            </a:lvl5pPr>
            <a:lvl6pPr rtl="0" indent="0" marL="2286000">
              <a:spcBef>
                <a:spcPts val="0"/>
              </a:spcBef>
              <a:buFont typeface="Calibri"/>
              <a:buNone/>
              <a:defRPr/>
            </a:lvl6pPr>
            <a:lvl7pPr rtl="0" indent="0" marL="2743200">
              <a:spcBef>
                <a:spcPts val="0"/>
              </a:spcBef>
              <a:buFont typeface="Calibri"/>
              <a:buNone/>
              <a:defRPr/>
            </a:lvl7pPr>
            <a:lvl8pPr rtl="0" indent="0" marL="3200400">
              <a:spcBef>
                <a:spcPts val="0"/>
              </a:spcBef>
              <a:buFont typeface="Calibri"/>
              <a:buNone/>
              <a:defRPr/>
            </a:lvl8pPr>
            <a:lvl9pPr rtl="0" indent="0" marL="365760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Calibri"/>
              <a:buNone/>
              <a:defRPr/>
            </a:lvl1pPr>
            <a:lvl2pPr rtl="0" indent="0" marL="457200">
              <a:spcBef>
                <a:spcPts val="0"/>
              </a:spcBef>
              <a:buFont typeface="Calibri"/>
              <a:buNone/>
              <a:defRPr/>
            </a:lvl2pPr>
            <a:lvl3pPr rtl="0" indent="0" marL="914400">
              <a:spcBef>
                <a:spcPts val="0"/>
              </a:spcBef>
              <a:buFont typeface="Calibri"/>
              <a:buNone/>
              <a:defRPr/>
            </a:lvl3pPr>
            <a:lvl4pPr rtl="0" indent="0" marL="1371600">
              <a:spcBef>
                <a:spcPts val="0"/>
              </a:spcBef>
              <a:buFont typeface="Calibri"/>
              <a:buNone/>
              <a:defRPr/>
            </a:lvl4pPr>
            <a:lvl5pPr rtl="0" indent="0" marL="1828800">
              <a:spcBef>
                <a:spcPts val="0"/>
              </a:spcBef>
              <a:buFont typeface="Calibri"/>
              <a:buNone/>
              <a:defRPr/>
            </a:lvl5pPr>
            <a:lvl6pPr rtl="0" indent="0" marL="2286000">
              <a:spcBef>
                <a:spcPts val="0"/>
              </a:spcBef>
              <a:buFont typeface="Calibri"/>
              <a:buNone/>
              <a:defRPr/>
            </a:lvl6pPr>
            <a:lvl7pPr rtl="0" indent="0" marL="2743200">
              <a:spcBef>
                <a:spcPts val="0"/>
              </a:spcBef>
              <a:buFont typeface="Calibri"/>
              <a:buNone/>
              <a:defRPr/>
            </a:lvl7pPr>
            <a:lvl8pPr rtl="0" indent="0" marL="3200400">
              <a:spcBef>
                <a:spcPts val="0"/>
              </a:spcBef>
              <a:buFont typeface="Calibri"/>
              <a:buNone/>
              <a:defRPr/>
            </a:lvl8pPr>
            <a:lvl9pPr rtl="0" indent="0" marL="365760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2"/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10.xml" Type="http://schemas.openxmlformats.org/officeDocument/2006/relationships/slideLayout" Id="rId10"/><Relationship Target="../slideLayouts/slideLayout4.xml" Type="http://schemas.openxmlformats.org/officeDocument/2006/relationships/slideLayout" Id="rId4"/><Relationship Target="../slideLayouts/slideLayout11.xml" Type="http://schemas.openxmlformats.org/officeDocument/2006/relationships/slideLayout" Id="rId11"/><Relationship Target="../slideLayouts/slideLayout3.xml" Type="http://schemas.openxmlformats.org/officeDocument/2006/relationships/slideLayout" Id="rId3"/><Relationship Target="../slideLayouts/slideLayout9.xml" Type="http://schemas.openxmlformats.org/officeDocument/2006/relationships/slideLayout" Id="rId9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slideLayouts/slideLayout8.xml" Type="http://schemas.openxmlformats.org/officeDocument/2006/relationships/slideLayout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marR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marR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marR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marR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marR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marR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marR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marR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6.png" Type="http://schemas.openxmlformats.org/officeDocument/2006/relationships/image" Id="rId3"/><Relationship Target="../media/image02.jpg" Type="http://schemas.openxmlformats.org/officeDocument/2006/relationships/image" Id="rId5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jp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jpg" Type="http://schemas.openxmlformats.org/officeDocument/2006/relationships/image" Id="rId4"/><Relationship Target="../media/image16.jp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4"/><Relationship Target="../media/image19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4"/><Relationship Target="../media/image19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4"/><Relationship Target="../media/image23.png" Type="http://schemas.openxmlformats.org/officeDocument/2006/relationships/image" Id="rId3"/><Relationship Target="../media/image29.png" Type="http://schemas.openxmlformats.org/officeDocument/2006/relationships/image" Id="rId6"/><Relationship Target="../media/image25.png" Type="http://schemas.openxmlformats.org/officeDocument/2006/relationships/image" Id="rId5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4"/><Relationship Target="../media/image22.png" Type="http://schemas.openxmlformats.org/officeDocument/2006/relationships/image" Id="rId3"/><Relationship Target="../media/image28.png" Type="http://schemas.openxmlformats.org/officeDocument/2006/relationships/image" Id="rId5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4"/><Relationship Target="../media/image00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4"/><Relationship Target="../media/image06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../media/image01.png" Type="http://schemas.openxmlformats.org/officeDocument/2006/relationships/image" Id="rId3"/><Relationship Target="../media/image05.png" Type="http://schemas.openxmlformats.org/officeDocument/2006/relationships/image" Id="rId5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jpg" Type="http://schemas.openxmlformats.org/officeDocument/2006/relationships/image" Id="rId4"/><Relationship Target="../media/image11.png" Type="http://schemas.openxmlformats.org/officeDocument/2006/relationships/image" Id="rId3"/><Relationship Target="../media/image08.jpg" Type="http://schemas.openxmlformats.org/officeDocument/2006/relationships/image" Id="rId6"/><Relationship Target="../media/image09.jpg" Type="http://schemas.openxmlformats.org/officeDocument/2006/relationships/image" Id="rId5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 txBox="1"/>
          <p:nvPr/>
        </p:nvSpPr>
        <p:spPr>
          <a:xfrm>
            <a:off y="4469050" x="2243815"/>
            <a:ext cy="584776" cx="460549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3200" lang="en-US" i="0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TAKE it, PRINT it, READ it 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1770832" x="3134448"/>
            <a:ext cy="2673319" cx="267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t="39693" b="4856" r="43918" l="18508"/>
          <a:stretch/>
        </p:blipFill>
        <p:spPr>
          <a:xfrm>
            <a:off y="2441756" x="6401826"/>
            <a:ext cy="1587460" cx="182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2441756" x="822536"/>
            <a:ext cy="1709127" cx="1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y="4924475" x="1477969"/>
            <a:ext cy="400109" cx="6137185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000" lang="en-US" i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MAKE 3D PRINTING AS EASY AS 2D PAPER PRINTING</a:t>
            </a:r>
          </a:p>
        </p:txBody>
      </p:sp>
      <p:sp>
        <p:nvSpPr>
          <p:cNvPr id="85" name="Shape 85"/>
          <p:cNvSpPr/>
          <p:nvPr/>
        </p:nvSpPr>
        <p:spPr>
          <a:xfrm rot="834137">
            <a:off y="860914" x="6683841"/>
            <a:ext cy="1162746" cx="2218938"/>
          </a:xfrm>
          <a:prstGeom prst="wedgeRectCallout">
            <a:avLst>
              <a:gd fmla="val 17765" name="adj1"/>
              <a:gd fmla="val 69900" name="adj2"/>
            </a:avLst>
          </a:prstGeom>
          <a:solidFill>
            <a:srgbClr val="4F47B4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000" lang="en-US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VISIT</a:t>
            </a:r>
          </a:p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000" lang="en-US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OUR WEBSITE!</a:t>
            </a:r>
          </a:p>
          <a:p>
            <a:pPr algn="just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400" i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200" lang="en-US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TACTILEPICTUREBOOKS.ORG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Can this work?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24075" x="0"/>
            <a:ext cy="5433925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24074" x="0"/>
            <a:ext cy="5433923" cx="914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What about this?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t="0" b="5294" r="0" l="0"/>
          <a:stretch/>
        </p:blipFill>
        <p:spPr>
          <a:xfrm>
            <a:off y="1849050" x="4584550"/>
            <a:ext cy="4247099" cx="45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1848775" x="50"/>
            <a:ext cy="4247099" cx="45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Does this convey the main idea?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78712" x="482250"/>
            <a:ext cy="2828925" cx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24350" x="4643075"/>
            <a:ext cy="3105600" cx="42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y="458600" x="228590"/>
            <a:ext cy="584700" cx="4605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Lego Creationary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578712" x="482250"/>
            <a:ext cy="2828925" cx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24350" x="4643075"/>
            <a:ext cy="3105600" cx="426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 rot="8771935">
            <a:off y="4884694" x="4072373"/>
            <a:ext cy="711487" cx="10736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 rot="1877759">
            <a:off y="2298753" x="5274261"/>
            <a:ext cy="711354" cx="10736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y="458600" x="228590"/>
            <a:ext cy="584700" cx="46055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Lego Creationary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08077">
            <a:off y="1319936" x="3177255"/>
            <a:ext cy="1101408" cx="139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388973" x="1610550"/>
            <a:ext cy="1044649" cx="14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5769351" x="5881125"/>
            <a:ext cy="1088648" cx="1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5842954" x="4887706"/>
            <a:ext cy="983950" cx="99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y="458600" x="228604"/>
            <a:ext cy="584700" cx="6671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we doing today?</a:t>
            </a:r>
          </a:p>
        </p:txBody>
      </p:sp>
      <p:sp>
        <p:nvSpPr>
          <p:cNvPr id="191" name="Shape 191"/>
          <p:cNvSpPr/>
          <p:nvPr/>
        </p:nvSpPr>
        <p:spPr>
          <a:xfrm>
            <a:off y="3323775" x="2425500"/>
            <a:ext cy="1698899" cx="4292999"/>
          </a:xfrm>
          <a:prstGeom prst="rect">
            <a:avLst/>
          </a:prstGeom>
          <a:solidFill>
            <a:srgbClr val="4F47B4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sz="2400" lang="en-US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TACTILIZOR</a:t>
            </a:r>
          </a:p>
        </p:txBody>
      </p:sp>
      <p:sp>
        <p:nvSpPr>
          <p:cNvPr id="192" name="Shape 192"/>
          <p:cNvSpPr/>
          <p:nvPr/>
        </p:nvSpPr>
        <p:spPr>
          <a:xfrm>
            <a:off y="5022775" x="5348625"/>
            <a:ext cy="652199" cx="1064999"/>
          </a:xfrm>
          <a:prstGeom prst="trapezoid">
            <a:avLst>
              <a:gd fmla="val 54994" name="adj"/>
            </a:avLst>
          </a:prstGeom>
          <a:solidFill>
            <a:srgbClr val="4F47B4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 rot="10800000">
            <a:off y="2729875" x="2806125"/>
            <a:ext cy="652199" cx="1064999"/>
          </a:xfrm>
          <a:prstGeom prst="trapezoid">
            <a:avLst>
              <a:gd fmla="val 54994" name="adj"/>
            </a:avLst>
          </a:prstGeom>
          <a:solidFill>
            <a:srgbClr val="4F47B4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073600" x="4426850"/>
            <a:ext cy="713575" cx="4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3120925" x="3043599"/>
            <a:ext cy="666250" cx="69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3065400" x="5575575"/>
            <a:ext cy="666250" cx="67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y="3938400" x="2779125"/>
            <a:ext cy="1522800" cx="37725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latin typeface="Trebuchet MS"/>
                <a:ea typeface="Trebuchet MS"/>
                <a:cs typeface="Trebuchet MS"/>
                <a:sym typeface="Trebuchet MS"/>
              </a:rPr>
              <a:t>@iamqubick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latin typeface="Trebuchet MS"/>
                <a:ea typeface="Trebuchet MS"/>
                <a:cs typeface="Trebuchet MS"/>
                <a:sym typeface="Trebuchet MS"/>
              </a:rPr>
              <a:t>720-308-4547</a:t>
            </a: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latin typeface="Trebuchet MS"/>
                <a:ea typeface="Trebuchet MS"/>
                <a:cs typeface="Trebuchet MS"/>
                <a:sym typeface="Trebuchet MS"/>
              </a:rPr>
              <a:t>qubick.kim@gmail.com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y="1980112" x="1642743"/>
            <a:ext cy="400199" cx="61371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Send a picture of your blocks to...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 txBox="1"/>
          <p:nvPr/>
        </p:nvSpPr>
        <p:spPr>
          <a:xfrm>
            <a:off y="3136650" x="1852051"/>
            <a:ext cy="584700" cx="54399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Play a Pictionary!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2" name="Shape 212"/>
          <p:cNvSpPr txBox="1"/>
          <p:nvPr/>
        </p:nvSpPr>
        <p:spPr>
          <a:xfrm>
            <a:off y="458600" x="228598"/>
            <a:ext cy="584700" cx="891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Last time, high school students created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t="11363" b="0" r="0" l="0"/>
          <a:stretch/>
        </p:blipFill>
        <p:spPr>
          <a:xfrm>
            <a:off y="1474025" x="0"/>
            <a:ext cy="5383975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/>
        </p:nvSpPr>
        <p:spPr>
          <a:xfrm>
            <a:off y="458600" x="228604"/>
            <a:ext cy="584700" cx="6671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So it was transcribed in 3D,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582350" x="0"/>
            <a:ext cy="527565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 txBox="1"/>
          <p:nvPr/>
        </p:nvSpPr>
        <p:spPr>
          <a:xfrm>
            <a:off y="458600" x="228600"/>
            <a:ext cy="584700" cx="8977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Why 3D printing? Have you seen a 3D printer?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335200" x="1437375"/>
            <a:ext cy="2474075" cx="24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130925" x="5247321"/>
            <a:ext cy="2882625" cx="26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y="5242150" x="1714000"/>
            <a:ext cy="452400" cx="204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latin typeface="Trebuchet MS"/>
                <a:ea typeface="Trebuchet MS"/>
                <a:cs typeface="Trebuchet MS"/>
                <a:sym typeface="Trebuchet MS"/>
              </a:rPr>
              <a:t>$2,000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y="5242150" x="5567350"/>
            <a:ext cy="452400" cx="2045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2400" lang="en-US">
                <a:latin typeface="Trebuchet MS"/>
                <a:ea typeface="Trebuchet MS"/>
                <a:cs typeface="Trebuchet MS"/>
                <a:sym typeface="Trebuchet MS"/>
              </a:rPr>
              <a:t>$700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/>
        </p:nvSpPr>
        <p:spPr>
          <a:xfrm>
            <a:off y="458600" x="228604"/>
            <a:ext cy="584700" cx="66719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Finally printed in 3D !!!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t="0" b="0" r="0" l="10881"/>
          <a:stretch/>
        </p:blipFill>
        <p:spPr>
          <a:xfrm rot="-5400000">
            <a:off y="-387237" x="1848787"/>
            <a:ext cy="9131500" cx="543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 txBox="1"/>
          <p:nvPr/>
        </p:nvSpPr>
        <p:spPr>
          <a:xfrm>
            <a:off y="4697650" x="1792124"/>
            <a:ext cy="584700" cx="55974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BUILD</a:t>
            </a:r>
            <a:r>
              <a:rPr strike="noStrike" u="none" b="1" cap="none" baseline="0" sz="3200" lang="en-US" i="0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 it, </a:t>
            </a:r>
            <a:r>
              <a:rPr b="1" sz="3200" lang="en-US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CONVERT</a:t>
            </a:r>
            <a:r>
              <a:rPr strike="noStrike" u="none" b="1" cap="none" baseline="0" sz="3200" lang="en-US" i="0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 it, </a:t>
            </a:r>
            <a:r>
              <a:rPr b="1" sz="3200" lang="en-US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PRINT</a:t>
            </a:r>
            <a:r>
              <a:rPr strike="noStrike" u="none" b="1" cap="none" baseline="0" sz="3200" lang="en-US" i="0">
                <a:solidFill>
                  <a:srgbClr val="0AD7CE"/>
                </a:solidFill>
                <a:latin typeface="Arial Narrow"/>
                <a:ea typeface="Arial Narrow"/>
                <a:cs typeface="Arial Narrow"/>
                <a:sym typeface="Arial Narrow"/>
              </a:rPr>
              <a:t> it 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2024357" x="5655673"/>
            <a:ext cy="2673299" cx="26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y="5153075" x="1477969"/>
            <a:ext cy="400199" cx="61371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1" cap="none" baseline="0" sz="2000" lang="en-US" i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MAKE 3D </a:t>
            </a:r>
            <a:r>
              <a:rPr b="1" sz="2000" lang="en-US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DESIGNING</a:t>
            </a:r>
            <a:r>
              <a:rPr strike="noStrike" u="none" b="1" cap="none" baseline="0" sz="2000" lang="en-US" i="0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 AS EASY AS </a:t>
            </a:r>
            <a:r>
              <a:rPr b="1" sz="2000" lang="en-US">
                <a:solidFill>
                  <a:srgbClr val="BFBFBF"/>
                </a:solidFill>
                <a:latin typeface="Arial Narrow"/>
                <a:ea typeface="Arial Narrow"/>
                <a:cs typeface="Arial Narrow"/>
                <a:sym typeface="Arial Narrow"/>
              </a:rPr>
              <a:t>PAPER DRAWING</a:t>
            </a:r>
          </a:p>
        </p:txBody>
      </p:sp>
      <p:sp>
        <p:nvSpPr>
          <p:cNvPr id="233" name="Shape 233"/>
          <p:cNvSpPr/>
          <p:nvPr/>
        </p:nvSpPr>
        <p:spPr>
          <a:xfrm rot="834058">
            <a:off y="860903" x="6683881"/>
            <a:ext cy="1162646" cx="2218988"/>
          </a:xfrm>
          <a:prstGeom prst="wedgeRectCallout">
            <a:avLst>
              <a:gd fmla="val 17765" name="adj1"/>
              <a:gd fmla="val 69900" name="adj2"/>
            </a:avLst>
          </a:prstGeom>
          <a:solidFill>
            <a:srgbClr val="4F47B4"/>
          </a:solidFill>
          <a:ln>
            <a:noFill/>
          </a:ln>
        </p:spPr>
        <p:txBody>
          <a:bodyPr bIns="45700" rIns="91425" lIns="91425" tIns="45700" anchor="ctr" anchorCtr="0">
            <a:spAutoFit/>
          </a:bodyPr>
          <a:lstStyle/>
          <a:p>
            <a:pPr algn="r" rtl="0" lvl="0" marR="0" indent="0" marL="0">
              <a:spcBef>
                <a:spcPts val="0"/>
              </a:spcBef>
              <a:buSzPct val="25000"/>
              <a:buNone/>
            </a:pPr>
            <a:r>
              <a:rPr b="1" sz="2000"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Contact Us!</a:t>
            </a:r>
            <a:r>
              <a:rPr strike="noStrike" u="none" b="1" cap="none" baseline="0" sz="2000" lang="en-US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</a:p>
          <a:p>
            <a:pPr algn="just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400" i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1200" lang="en-US" i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TACTILEPICTUREBOOKS.ORG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614642" x="1033492"/>
            <a:ext cy="1698999" cx="1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y="2432350" x="3802800"/>
            <a:ext cy="1184699" cx="890999"/>
          </a:xfrm>
          <a:prstGeom prst="rightArrow">
            <a:avLst>
              <a:gd fmla="val 49331" name="adj1"/>
              <a:gd fmla="val 50000" name="adj2"/>
            </a:avLst>
          </a:prstGeom>
          <a:noFill/>
          <a:ln w="762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 rot="10800000">
            <a:off y="2997875" x="3890000"/>
            <a:ext cy="1184699" cx="1043099"/>
          </a:xfrm>
          <a:prstGeom prst="rightArrow">
            <a:avLst>
              <a:gd fmla="val 55917" name="adj1"/>
              <a:gd fmla="val 50000" name="adj2"/>
            </a:avLst>
          </a:prstGeom>
          <a:solidFill>
            <a:srgbClr val="000000"/>
          </a:solidFill>
          <a:ln w="7620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/>
        </p:nvSpPr>
        <p:spPr>
          <a:xfrm>
            <a:off y="458600" x="228600"/>
            <a:ext cy="584700" cx="8977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your favorite Children’s book? Why?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10023">
            <a:off y="1875569" x="1587501"/>
            <a:ext cy="2210536" cx="304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2000">
            <a:off y="1700240" x="5720402"/>
            <a:ext cy="2561199" cx="20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4008">
            <a:off y="3844908" x="3162723"/>
            <a:ext cy="2342383" cx="2818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/>
        </p:nvSpPr>
        <p:spPr>
          <a:xfrm>
            <a:off y="458600" x="228599"/>
            <a:ext cy="584700" cx="79161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“</a:t>
            </a:r>
            <a:r>
              <a:rPr b="1" sz="3200" lang="en-US" i="1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Good”</a:t>
            </a: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 Tactile Pictures?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726825" x="6059850"/>
            <a:ext cy="2308324" cx="30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4078026" x="2085976"/>
            <a:ext cy="1954450" cx="293701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y="2553925" x="0"/>
            <a:ext cy="1513499" cx="91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y="4073006" x="5023000"/>
            <a:ext cy="1964521" cx="26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y="4078030" x="-381000"/>
            <a:ext cy="1954443" cx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y="1618350" x="6312925"/>
            <a:ext cy="1422600" cx="142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4800" lang="en-US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14" name="Shape 114"/>
          <p:cNvSpPr/>
          <p:nvPr/>
        </p:nvSpPr>
        <p:spPr>
          <a:xfrm>
            <a:off y="1618350" x="1858625"/>
            <a:ext cy="1422600" cx="142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Texture</a:t>
            </a:r>
          </a:p>
        </p:txBody>
      </p:sp>
      <p:sp>
        <p:nvSpPr>
          <p:cNvPr id="115" name="Shape 115"/>
          <p:cNvSpPr/>
          <p:nvPr/>
        </p:nvSpPr>
        <p:spPr>
          <a:xfrm>
            <a:off y="1618350" x="4085775"/>
            <a:ext cy="1422600" cx="1423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Abstract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you transcribe following picture?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471175" x="0"/>
            <a:ext cy="5386825" cx="91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Do you think it works?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t="0" b="8155" r="0" l="0"/>
          <a:stretch/>
        </p:blipFill>
        <p:spPr>
          <a:xfrm>
            <a:off y="1485925" x="0"/>
            <a:ext cy="5372075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you transcribe this pictures?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y="-409374" x="1858424"/>
            <a:ext cy="9143999" cx="54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 marR="0" indent="0" mar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Do you think it works?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t="7528" b="27683" r="0" l="0"/>
          <a:stretch/>
        </p:blipFill>
        <p:spPr>
          <a:xfrm>
            <a:off y="1386600" x="0"/>
            <a:ext cy="5471399" cx="91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 txBox="1"/>
          <p:nvPr/>
        </p:nvSpPr>
        <p:spPr>
          <a:xfrm>
            <a:off y="458600" x="228598"/>
            <a:ext cy="584700" cx="83156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spAutoFit/>
          </a:bodyPr>
          <a:lstStyle/>
          <a:p>
            <a:pPr rtl="0" lvl="0">
              <a:spcBef>
                <a:spcPts val="0"/>
              </a:spcBef>
              <a:buSzPct val="25000"/>
              <a:buNone/>
            </a:pPr>
            <a:r>
              <a:rPr b="1" sz="3200" lang="en-US">
                <a:solidFill>
                  <a:srgbClr val="0AD7CE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you think this?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t="2008" b="0" r="0" l="0"/>
          <a:stretch/>
        </p:blipFill>
        <p:spPr>
          <a:xfrm>
            <a:off y="1998700" x="0"/>
            <a:ext cy="4859300" cx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t="2008" b="0" r="0" l="0"/>
          <a:stretch/>
        </p:blipFill>
        <p:spPr>
          <a:xfrm>
            <a:off y="1485925" x="0"/>
            <a:ext cy="5372074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